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57BE19-0550-411E-8BF2-EAC10E480ED5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C87BE-A0E2-4FA6-8A2F-AB4CE29F3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C87BE-A0E2-4FA6-8A2F-AB4CE29F3CF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28600"/>
            <a:ext cx="8763000" cy="6477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9400" y="2895600"/>
            <a:ext cx="3810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a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990600"/>
            <a:ext cx="4038600" cy="487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9200" y="6027003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তাঁত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Bangladesh Ma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1066800"/>
            <a:ext cx="3505200" cy="480060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19" name="Freeform 18"/>
          <p:cNvSpPr/>
          <p:nvPr/>
        </p:nvSpPr>
        <p:spPr>
          <a:xfrm>
            <a:off x="6204857" y="3206956"/>
            <a:ext cx="402769" cy="341787"/>
          </a:xfrm>
          <a:custGeom>
            <a:avLst/>
            <a:gdLst>
              <a:gd name="connsiteX0" fmla="*/ 54429 w 402769"/>
              <a:gd name="connsiteY0" fmla="*/ 15215 h 341787"/>
              <a:gd name="connsiteX1" fmla="*/ 97972 w 402769"/>
              <a:gd name="connsiteY1" fmla="*/ 26101 h 341787"/>
              <a:gd name="connsiteX2" fmla="*/ 174172 w 402769"/>
              <a:gd name="connsiteY2" fmla="*/ 26101 h 341787"/>
              <a:gd name="connsiteX3" fmla="*/ 195943 w 402769"/>
              <a:gd name="connsiteY3" fmla="*/ 47873 h 341787"/>
              <a:gd name="connsiteX4" fmla="*/ 239486 w 402769"/>
              <a:gd name="connsiteY4" fmla="*/ 58758 h 341787"/>
              <a:gd name="connsiteX5" fmla="*/ 250372 w 402769"/>
              <a:gd name="connsiteY5" fmla="*/ 91415 h 341787"/>
              <a:gd name="connsiteX6" fmla="*/ 272143 w 402769"/>
              <a:gd name="connsiteY6" fmla="*/ 113187 h 341787"/>
              <a:gd name="connsiteX7" fmla="*/ 293914 w 402769"/>
              <a:gd name="connsiteY7" fmla="*/ 145844 h 341787"/>
              <a:gd name="connsiteX8" fmla="*/ 348343 w 402769"/>
              <a:gd name="connsiteY8" fmla="*/ 200273 h 341787"/>
              <a:gd name="connsiteX9" fmla="*/ 391886 w 402769"/>
              <a:gd name="connsiteY9" fmla="*/ 265587 h 341787"/>
              <a:gd name="connsiteX10" fmla="*/ 359229 w 402769"/>
              <a:gd name="connsiteY10" fmla="*/ 276473 h 341787"/>
              <a:gd name="connsiteX11" fmla="*/ 315686 w 402769"/>
              <a:gd name="connsiteY11" fmla="*/ 320015 h 341787"/>
              <a:gd name="connsiteX12" fmla="*/ 283029 w 402769"/>
              <a:gd name="connsiteY12" fmla="*/ 341787 h 341787"/>
              <a:gd name="connsiteX13" fmla="*/ 217714 w 402769"/>
              <a:gd name="connsiteY13" fmla="*/ 320015 h 341787"/>
              <a:gd name="connsiteX14" fmla="*/ 206829 w 402769"/>
              <a:gd name="connsiteY14" fmla="*/ 276473 h 341787"/>
              <a:gd name="connsiteX15" fmla="*/ 141514 w 402769"/>
              <a:gd name="connsiteY15" fmla="*/ 254701 h 341787"/>
              <a:gd name="connsiteX16" fmla="*/ 130629 w 402769"/>
              <a:gd name="connsiteY16" fmla="*/ 222044 h 341787"/>
              <a:gd name="connsiteX17" fmla="*/ 119743 w 402769"/>
              <a:gd name="connsiteY17" fmla="*/ 178501 h 341787"/>
              <a:gd name="connsiteX18" fmla="*/ 87086 w 402769"/>
              <a:gd name="connsiteY18" fmla="*/ 156730 h 341787"/>
              <a:gd name="connsiteX19" fmla="*/ 32657 w 402769"/>
              <a:gd name="connsiteY19" fmla="*/ 113187 h 341787"/>
              <a:gd name="connsiteX20" fmla="*/ 21772 w 402769"/>
              <a:gd name="connsiteY20" fmla="*/ 80530 h 341787"/>
              <a:gd name="connsiteX21" fmla="*/ 0 w 402769"/>
              <a:gd name="connsiteY21" fmla="*/ 58758 h 341787"/>
              <a:gd name="connsiteX22" fmla="*/ 54429 w 402769"/>
              <a:gd name="connsiteY22" fmla="*/ 15215 h 34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02769" h="341787">
                <a:moveTo>
                  <a:pt x="54429" y="15215"/>
                </a:moveTo>
                <a:cubicBezTo>
                  <a:pt x="70758" y="9772"/>
                  <a:pt x="83011" y="26101"/>
                  <a:pt x="97972" y="26101"/>
                </a:cubicBezTo>
                <a:cubicBezTo>
                  <a:pt x="193654" y="26101"/>
                  <a:pt x="95868" y="0"/>
                  <a:pt x="174172" y="26101"/>
                </a:cubicBezTo>
                <a:cubicBezTo>
                  <a:pt x="181429" y="33358"/>
                  <a:pt x="186763" y="43283"/>
                  <a:pt x="195943" y="47873"/>
                </a:cubicBezTo>
                <a:cubicBezTo>
                  <a:pt x="209324" y="54564"/>
                  <a:pt x="227803" y="49412"/>
                  <a:pt x="239486" y="58758"/>
                </a:cubicBezTo>
                <a:cubicBezTo>
                  <a:pt x="248446" y="65926"/>
                  <a:pt x="244468" y="81576"/>
                  <a:pt x="250372" y="91415"/>
                </a:cubicBezTo>
                <a:cubicBezTo>
                  <a:pt x="255652" y="100216"/>
                  <a:pt x="265732" y="105173"/>
                  <a:pt x="272143" y="113187"/>
                </a:cubicBezTo>
                <a:cubicBezTo>
                  <a:pt x="280316" y="123403"/>
                  <a:pt x="286657" y="134958"/>
                  <a:pt x="293914" y="145844"/>
                </a:cubicBezTo>
                <a:cubicBezTo>
                  <a:pt x="320040" y="250347"/>
                  <a:pt x="278674" y="139313"/>
                  <a:pt x="348343" y="200273"/>
                </a:cubicBezTo>
                <a:cubicBezTo>
                  <a:pt x="368035" y="217503"/>
                  <a:pt x="391886" y="265587"/>
                  <a:pt x="391886" y="265587"/>
                </a:cubicBezTo>
                <a:cubicBezTo>
                  <a:pt x="381000" y="269216"/>
                  <a:pt x="367343" y="268359"/>
                  <a:pt x="359229" y="276473"/>
                </a:cubicBezTo>
                <a:cubicBezTo>
                  <a:pt x="301174" y="334528"/>
                  <a:pt x="402769" y="290989"/>
                  <a:pt x="315686" y="320015"/>
                </a:cubicBezTo>
                <a:cubicBezTo>
                  <a:pt x="304800" y="327272"/>
                  <a:pt x="296112" y="341787"/>
                  <a:pt x="283029" y="341787"/>
                </a:cubicBezTo>
                <a:cubicBezTo>
                  <a:pt x="260080" y="341787"/>
                  <a:pt x="217714" y="320015"/>
                  <a:pt x="217714" y="320015"/>
                </a:cubicBezTo>
                <a:cubicBezTo>
                  <a:pt x="214086" y="305501"/>
                  <a:pt x="218188" y="286209"/>
                  <a:pt x="206829" y="276473"/>
                </a:cubicBezTo>
                <a:cubicBezTo>
                  <a:pt x="189404" y="261538"/>
                  <a:pt x="141514" y="254701"/>
                  <a:pt x="141514" y="254701"/>
                </a:cubicBezTo>
                <a:cubicBezTo>
                  <a:pt x="137886" y="243815"/>
                  <a:pt x="133781" y="233077"/>
                  <a:pt x="130629" y="222044"/>
                </a:cubicBezTo>
                <a:cubicBezTo>
                  <a:pt x="126519" y="207659"/>
                  <a:pt x="128042" y="190949"/>
                  <a:pt x="119743" y="178501"/>
                </a:cubicBezTo>
                <a:cubicBezTo>
                  <a:pt x="112486" y="167615"/>
                  <a:pt x="97302" y="164903"/>
                  <a:pt x="87086" y="156730"/>
                </a:cubicBezTo>
                <a:cubicBezTo>
                  <a:pt x="9530" y="94685"/>
                  <a:pt x="133170" y="180195"/>
                  <a:pt x="32657" y="113187"/>
                </a:cubicBezTo>
                <a:cubicBezTo>
                  <a:pt x="29029" y="102301"/>
                  <a:pt x="27675" y="90369"/>
                  <a:pt x="21772" y="80530"/>
                </a:cubicBezTo>
                <a:cubicBezTo>
                  <a:pt x="16492" y="71729"/>
                  <a:pt x="0" y="69021"/>
                  <a:pt x="0" y="58758"/>
                </a:cubicBezTo>
                <a:cubicBezTo>
                  <a:pt x="0" y="45675"/>
                  <a:pt x="38100" y="20658"/>
                  <a:pt x="54429" y="15215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6019800" y="2514600"/>
            <a:ext cx="410028" cy="673430"/>
          </a:xfrm>
          <a:custGeom>
            <a:avLst/>
            <a:gdLst>
              <a:gd name="connsiteX0" fmla="*/ 32657 w 410028"/>
              <a:gd name="connsiteY0" fmla="*/ 205344 h 673430"/>
              <a:gd name="connsiteX1" fmla="*/ 54429 w 410028"/>
              <a:gd name="connsiteY1" fmla="*/ 161801 h 673430"/>
              <a:gd name="connsiteX2" fmla="*/ 97971 w 410028"/>
              <a:gd name="connsiteY2" fmla="*/ 140030 h 673430"/>
              <a:gd name="connsiteX3" fmla="*/ 119743 w 410028"/>
              <a:gd name="connsiteY3" fmla="*/ 52944 h 673430"/>
              <a:gd name="connsiteX4" fmla="*/ 152400 w 410028"/>
              <a:gd name="connsiteY4" fmla="*/ 74715 h 673430"/>
              <a:gd name="connsiteX5" fmla="*/ 185057 w 410028"/>
              <a:gd name="connsiteY5" fmla="*/ 85601 h 673430"/>
              <a:gd name="connsiteX6" fmla="*/ 206829 w 410028"/>
              <a:gd name="connsiteY6" fmla="*/ 107373 h 673430"/>
              <a:gd name="connsiteX7" fmla="*/ 217714 w 410028"/>
              <a:gd name="connsiteY7" fmla="*/ 74715 h 673430"/>
              <a:gd name="connsiteX8" fmla="*/ 250371 w 410028"/>
              <a:gd name="connsiteY8" fmla="*/ 20287 h 673430"/>
              <a:gd name="connsiteX9" fmla="*/ 272143 w 410028"/>
              <a:gd name="connsiteY9" fmla="*/ 96487 h 673430"/>
              <a:gd name="connsiteX10" fmla="*/ 293914 w 410028"/>
              <a:gd name="connsiteY10" fmla="*/ 140030 h 673430"/>
              <a:gd name="connsiteX11" fmla="*/ 304800 w 410028"/>
              <a:gd name="connsiteY11" fmla="*/ 183573 h 673430"/>
              <a:gd name="connsiteX12" fmla="*/ 337457 w 410028"/>
              <a:gd name="connsiteY12" fmla="*/ 281544 h 673430"/>
              <a:gd name="connsiteX13" fmla="*/ 348343 w 410028"/>
              <a:gd name="connsiteY13" fmla="*/ 325087 h 673430"/>
              <a:gd name="connsiteX14" fmla="*/ 381000 w 410028"/>
              <a:gd name="connsiteY14" fmla="*/ 401287 h 673430"/>
              <a:gd name="connsiteX15" fmla="*/ 402771 w 410028"/>
              <a:gd name="connsiteY15" fmla="*/ 466601 h 673430"/>
              <a:gd name="connsiteX16" fmla="*/ 359229 w 410028"/>
              <a:gd name="connsiteY16" fmla="*/ 510144 h 673430"/>
              <a:gd name="connsiteX17" fmla="*/ 315686 w 410028"/>
              <a:gd name="connsiteY17" fmla="*/ 553687 h 673430"/>
              <a:gd name="connsiteX18" fmla="*/ 293914 w 410028"/>
              <a:gd name="connsiteY18" fmla="*/ 575458 h 673430"/>
              <a:gd name="connsiteX19" fmla="*/ 217714 w 410028"/>
              <a:gd name="connsiteY19" fmla="*/ 619001 h 673430"/>
              <a:gd name="connsiteX20" fmla="*/ 185057 w 410028"/>
              <a:gd name="connsiteY20" fmla="*/ 640773 h 673430"/>
              <a:gd name="connsiteX21" fmla="*/ 130629 w 410028"/>
              <a:gd name="connsiteY21" fmla="*/ 651658 h 673430"/>
              <a:gd name="connsiteX22" fmla="*/ 97971 w 410028"/>
              <a:gd name="connsiteY22" fmla="*/ 662544 h 673430"/>
              <a:gd name="connsiteX23" fmla="*/ 54429 w 410028"/>
              <a:gd name="connsiteY23" fmla="*/ 673430 h 673430"/>
              <a:gd name="connsiteX24" fmla="*/ 32657 w 410028"/>
              <a:gd name="connsiteY24" fmla="*/ 651658 h 673430"/>
              <a:gd name="connsiteX25" fmla="*/ 0 w 410028"/>
              <a:gd name="connsiteY25" fmla="*/ 368630 h 673430"/>
              <a:gd name="connsiteX26" fmla="*/ 10886 w 410028"/>
              <a:gd name="connsiteY26" fmla="*/ 248887 h 673430"/>
              <a:gd name="connsiteX27" fmla="*/ 21771 w 410028"/>
              <a:gd name="connsiteY27" fmla="*/ 216230 h 673430"/>
              <a:gd name="connsiteX28" fmla="*/ 54429 w 410028"/>
              <a:gd name="connsiteY28" fmla="*/ 205344 h 673430"/>
              <a:gd name="connsiteX29" fmla="*/ 97971 w 410028"/>
              <a:gd name="connsiteY29" fmla="*/ 129144 h 673430"/>
              <a:gd name="connsiteX30" fmla="*/ 97971 w 410028"/>
              <a:gd name="connsiteY30" fmla="*/ 118258 h 673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10028" h="673430">
                <a:moveTo>
                  <a:pt x="32657" y="205344"/>
                </a:moveTo>
                <a:cubicBezTo>
                  <a:pt x="39914" y="190830"/>
                  <a:pt x="42954" y="173276"/>
                  <a:pt x="54429" y="161801"/>
                </a:cubicBezTo>
                <a:cubicBezTo>
                  <a:pt x="65903" y="150327"/>
                  <a:pt x="89622" y="153945"/>
                  <a:pt x="97971" y="140030"/>
                </a:cubicBezTo>
                <a:cubicBezTo>
                  <a:pt x="113366" y="114372"/>
                  <a:pt x="119743" y="52944"/>
                  <a:pt x="119743" y="52944"/>
                </a:cubicBezTo>
                <a:cubicBezTo>
                  <a:pt x="130629" y="60201"/>
                  <a:pt x="140698" y="68864"/>
                  <a:pt x="152400" y="74715"/>
                </a:cubicBezTo>
                <a:cubicBezTo>
                  <a:pt x="162663" y="79847"/>
                  <a:pt x="175218" y="79697"/>
                  <a:pt x="185057" y="85601"/>
                </a:cubicBezTo>
                <a:cubicBezTo>
                  <a:pt x="193858" y="90882"/>
                  <a:pt x="199572" y="100116"/>
                  <a:pt x="206829" y="107373"/>
                </a:cubicBezTo>
                <a:cubicBezTo>
                  <a:pt x="210457" y="96487"/>
                  <a:pt x="211810" y="84555"/>
                  <a:pt x="217714" y="74715"/>
                </a:cubicBezTo>
                <a:cubicBezTo>
                  <a:pt x="262542" y="0"/>
                  <a:pt x="219535" y="112802"/>
                  <a:pt x="250371" y="20287"/>
                </a:cubicBezTo>
                <a:cubicBezTo>
                  <a:pt x="255896" y="42386"/>
                  <a:pt x="262772" y="74621"/>
                  <a:pt x="272143" y="96487"/>
                </a:cubicBezTo>
                <a:cubicBezTo>
                  <a:pt x="278535" y="111402"/>
                  <a:pt x="288216" y="124836"/>
                  <a:pt x="293914" y="140030"/>
                </a:cubicBezTo>
                <a:cubicBezTo>
                  <a:pt x="299167" y="154038"/>
                  <a:pt x="300400" y="169274"/>
                  <a:pt x="304800" y="183573"/>
                </a:cubicBezTo>
                <a:cubicBezTo>
                  <a:pt x="314924" y="216474"/>
                  <a:pt x="329108" y="248148"/>
                  <a:pt x="337457" y="281544"/>
                </a:cubicBezTo>
                <a:cubicBezTo>
                  <a:pt x="341086" y="296058"/>
                  <a:pt x="344233" y="310702"/>
                  <a:pt x="348343" y="325087"/>
                </a:cubicBezTo>
                <a:cubicBezTo>
                  <a:pt x="365864" y="386407"/>
                  <a:pt x="351972" y="328716"/>
                  <a:pt x="381000" y="401287"/>
                </a:cubicBezTo>
                <a:cubicBezTo>
                  <a:pt x="389523" y="422595"/>
                  <a:pt x="402771" y="466601"/>
                  <a:pt x="402771" y="466601"/>
                </a:cubicBezTo>
                <a:cubicBezTo>
                  <a:pt x="381001" y="531914"/>
                  <a:pt x="410028" y="473859"/>
                  <a:pt x="359229" y="510144"/>
                </a:cubicBezTo>
                <a:cubicBezTo>
                  <a:pt x="342526" y="522075"/>
                  <a:pt x="330200" y="539173"/>
                  <a:pt x="315686" y="553687"/>
                </a:cubicBezTo>
                <a:cubicBezTo>
                  <a:pt x="308429" y="560944"/>
                  <a:pt x="302453" y="569765"/>
                  <a:pt x="293914" y="575458"/>
                </a:cubicBezTo>
                <a:cubicBezTo>
                  <a:pt x="214350" y="628502"/>
                  <a:pt x="314392" y="563756"/>
                  <a:pt x="217714" y="619001"/>
                </a:cubicBezTo>
                <a:cubicBezTo>
                  <a:pt x="206355" y="625492"/>
                  <a:pt x="197307" y="636179"/>
                  <a:pt x="185057" y="640773"/>
                </a:cubicBezTo>
                <a:cubicBezTo>
                  <a:pt x="167733" y="647269"/>
                  <a:pt x="148579" y="647171"/>
                  <a:pt x="130629" y="651658"/>
                </a:cubicBezTo>
                <a:cubicBezTo>
                  <a:pt x="119497" y="654441"/>
                  <a:pt x="109004" y="659392"/>
                  <a:pt x="97971" y="662544"/>
                </a:cubicBezTo>
                <a:cubicBezTo>
                  <a:pt x="83586" y="666654"/>
                  <a:pt x="68943" y="669801"/>
                  <a:pt x="54429" y="673430"/>
                </a:cubicBezTo>
                <a:cubicBezTo>
                  <a:pt x="47172" y="666173"/>
                  <a:pt x="35477" y="661527"/>
                  <a:pt x="32657" y="651658"/>
                </a:cubicBezTo>
                <a:cubicBezTo>
                  <a:pt x="9691" y="571277"/>
                  <a:pt x="5750" y="449130"/>
                  <a:pt x="0" y="368630"/>
                </a:cubicBezTo>
                <a:cubicBezTo>
                  <a:pt x="3629" y="328716"/>
                  <a:pt x="5218" y="288563"/>
                  <a:pt x="10886" y="248887"/>
                </a:cubicBezTo>
                <a:cubicBezTo>
                  <a:pt x="12509" y="237528"/>
                  <a:pt x="13657" y="224344"/>
                  <a:pt x="21771" y="216230"/>
                </a:cubicBezTo>
                <a:cubicBezTo>
                  <a:pt x="29885" y="208116"/>
                  <a:pt x="43543" y="208973"/>
                  <a:pt x="54429" y="205344"/>
                </a:cubicBezTo>
                <a:cubicBezTo>
                  <a:pt x="93904" y="165869"/>
                  <a:pt x="87007" y="183967"/>
                  <a:pt x="97971" y="129144"/>
                </a:cubicBezTo>
                <a:cubicBezTo>
                  <a:pt x="98683" y="125586"/>
                  <a:pt x="97971" y="121887"/>
                  <a:pt x="97971" y="118258"/>
                </a:cubicBezTo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5486400" y="2895600"/>
            <a:ext cx="522515" cy="462912"/>
          </a:xfrm>
          <a:custGeom>
            <a:avLst/>
            <a:gdLst>
              <a:gd name="connsiteX0" fmla="*/ 54429 w 522515"/>
              <a:gd name="connsiteY0" fmla="*/ 147226 h 462912"/>
              <a:gd name="connsiteX1" fmla="*/ 97972 w 522515"/>
              <a:gd name="connsiteY1" fmla="*/ 103683 h 462912"/>
              <a:gd name="connsiteX2" fmla="*/ 130629 w 522515"/>
              <a:gd name="connsiteY2" fmla="*/ 92798 h 462912"/>
              <a:gd name="connsiteX3" fmla="*/ 163286 w 522515"/>
              <a:gd name="connsiteY3" fmla="*/ 71026 h 462912"/>
              <a:gd name="connsiteX4" fmla="*/ 206829 w 522515"/>
              <a:gd name="connsiteY4" fmla="*/ 60141 h 462912"/>
              <a:gd name="connsiteX5" fmla="*/ 272143 w 522515"/>
              <a:gd name="connsiteY5" fmla="*/ 16598 h 462912"/>
              <a:gd name="connsiteX6" fmla="*/ 315686 w 522515"/>
              <a:gd name="connsiteY6" fmla="*/ 60141 h 462912"/>
              <a:gd name="connsiteX7" fmla="*/ 348343 w 522515"/>
              <a:gd name="connsiteY7" fmla="*/ 71026 h 462912"/>
              <a:gd name="connsiteX8" fmla="*/ 402772 w 522515"/>
              <a:gd name="connsiteY8" fmla="*/ 179883 h 462912"/>
              <a:gd name="connsiteX9" fmla="*/ 424543 w 522515"/>
              <a:gd name="connsiteY9" fmla="*/ 201655 h 462912"/>
              <a:gd name="connsiteX10" fmla="*/ 468086 w 522515"/>
              <a:gd name="connsiteY10" fmla="*/ 288741 h 462912"/>
              <a:gd name="connsiteX11" fmla="*/ 489857 w 522515"/>
              <a:gd name="connsiteY11" fmla="*/ 321398 h 462912"/>
              <a:gd name="connsiteX12" fmla="*/ 522515 w 522515"/>
              <a:gd name="connsiteY12" fmla="*/ 332283 h 462912"/>
              <a:gd name="connsiteX13" fmla="*/ 500743 w 522515"/>
              <a:gd name="connsiteY13" fmla="*/ 430255 h 462912"/>
              <a:gd name="connsiteX14" fmla="*/ 424543 w 522515"/>
              <a:gd name="connsiteY14" fmla="*/ 452026 h 462912"/>
              <a:gd name="connsiteX15" fmla="*/ 391886 w 522515"/>
              <a:gd name="connsiteY15" fmla="*/ 462912 h 462912"/>
              <a:gd name="connsiteX16" fmla="*/ 348343 w 522515"/>
              <a:gd name="connsiteY16" fmla="*/ 441141 h 462912"/>
              <a:gd name="connsiteX17" fmla="*/ 304800 w 522515"/>
              <a:gd name="connsiteY17" fmla="*/ 430255 h 462912"/>
              <a:gd name="connsiteX18" fmla="*/ 272143 w 522515"/>
              <a:gd name="connsiteY18" fmla="*/ 419369 h 462912"/>
              <a:gd name="connsiteX19" fmla="*/ 163286 w 522515"/>
              <a:gd name="connsiteY19" fmla="*/ 375826 h 462912"/>
              <a:gd name="connsiteX20" fmla="*/ 141515 w 522515"/>
              <a:gd name="connsiteY20" fmla="*/ 343169 h 462912"/>
              <a:gd name="connsiteX21" fmla="*/ 65315 w 522515"/>
              <a:gd name="connsiteY21" fmla="*/ 299626 h 462912"/>
              <a:gd name="connsiteX22" fmla="*/ 21772 w 522515"/>
              <a:gd name="connsiteY22" fmla="*/ 256083 h 462912"/>
              <a:gd name="connsiteX23" fmla="*/ 0 w 522515"/>
              <a:gd name="connsiteY23" fmla="*/ 234312 h 462912"/>
              <a:gd name="connsiteX24" fmla="*/ 10886 w 522515"/>
              <a:gd name="connsiteY24" fmla="*/ 179883 h 462912"/>
              <a:gd name="connsiteX25" fmla="*/ 43543 w 522515"/>
              <a:gd name="connsiteY25" fmla="*/ 168998 h 462912"/>
              <a:gd name="connsiteX26" fmla="*/ 54429 w 522515"/>
              <a:gd name="connsiteY26" fmla="*/ 136341 h 462912"/>
              <a:gd name="connsiteX27" fmla="*/ 87086 w 522515"/>
              <a:gd name="connsiteY27" fmla="*/ 125455 h 462912"/>
              <a:gd name="connsiteX28" fmla="*/ 97972 w 522515"/>
              <a:gd name="connsiteY28" fmla="*/ 114569 h 46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522515" h="462912">
                <a:moveTo>
                  <a:pt x="54429" y="147226"/>
                </a:moveTo>
                <a:cubicBezTo>
                  <a:pt x="141513" y="118200"/>
                  <a:pt x="39915" y="161740"/>
                  <a:pt x="97972" y="103683"/>
                </a:cubicBezTo>
                <a:cubicBezTo>
                  <a:pt x="106086" y="95569"/>
                  <a:pt x="119743" y="96426"/>
                  <a:pt x="130629" y="92798"/>
                </a:cubicBezTo>
                <a:cubicBezTo>
                  <a:pt x="141515" y="85541"/>
                  <a:pt x="151261" y="76180"/>
                  <a:pt x="163286" y="71026"/>
                </a:cubicBezTo>
                <a:cubicBezTo>
                  <a:pt x="177037" y="65133"/>
                  <a:pt x="194381" y="68440"/>
                  <a:pt x="206829" y="60141"/>
                </a:cubicBezTo>
                <a:cubicBezTo>
                  <a:pt x="297039" y="0"/>
                  <a:pt x="147135" y="47848"/>
                  <a:pt x="272143" y="16598"/>
                </a:cubicBezTo>
                <a:cubicBezTo>
                  <a:pt x="359227" y="45624"/>
                  <a:pt x="257629" y="2084"/>
                  <a:pt x="315686" y="60141"/>
                </a:cubicBezTo>
                <a:cubicBezTo>
                  <a:pt x="323800" y="68255"/>
                  <a:pt x="337457" y="67398"/>
                  <a:pt x="348343" y="71026"/>
                </a:cubicBezTo>
                <a:cubicBezTo>
                  <a:pt x="371503" y="140505"/>
                  <a:pt x="359784" y="128297"/>
                  <a:pt x="402772" y="179883"/>
                </a:cubicBezTo>
                <a:cubicBezTo>
                  <a:pt x="409342" y="187767"/>
                  <a:pt x="417286" y="194398"/>
                  <a:pt x="424543" y="201655"/>
                </a:cubicBezTo>
                <a:cubicBezTo>
                  <a:pt x="461699" y="313119"/>
                  <a:pt x="424659" y="234456"/>
                  <a:pt x="468086" y="288741"/>
                </a:cubicBezTo>
                <a:cubicBezTo>
                  <a:pt x="476259" y="298957"/>
                  <a:pt x="479641" y="313225"/>
                  <a:pt x="489857" y="321398"/>
                </a:cubicBezTo>
                <a:cubicBezTo>
                  <a:pt x="498817" y="328566"/>
                  <a:pt x="511629" y="328655"/>
                  <a:pt x="522515" y="332283"/>
                </a:cubicBezTo>
                <a:cubicBezTo>
                  <a:pt x="515258" y="364940"/>
                  <a:pt x="521927" y="404363"/>
                  <a:pt x="500743" y="430255"/>
                </a:cubicBezTo>
                <a:cubicBezTo>
                  <a:pt x="484015" y="450700"/>
                  <a:pt x="449845" y="444435"/>
                  <a:pt x="424543" y="452026"/>
                </a:cubicBezTo>
                <a:cubicBezTo>
                  <a:pt x="413552" y="455323"/>
                  <a:pt x="402772" y="459283"/>
                  <a:pt x="391886" y="462912"/>
                </a:cubicBezTo>
                <a:cubicBezTo>
                  <a:pt x="377372" y="455655"/>
                  <a:pt x="363537" y="446839"/>
                  <a:pt x="348343" y="441141"/>
                </a:cubicBezTo>
                <a:cubicBezTo>
                  <a:pt x="334335" y="435888"/>
                  <a:pt x="319185" y="434365"/>
                  <a:pt x="304800" y="430255"/>
                </a:cubicBezTo>
                <a:cubicBezTo>
                  <a:pt x="293767" y="427103"/>
                  <a:pt x="283029" y="422998"/>
                  <a:pt x="272143" y="419369"/>
                </a:cubicBezTo>
                <a:cubicBezTo>
                  <a:pt x="222957" y="345589"/>
                  <a:pt x="288370" y="425860"/>
                  <a:pt x="163286" y="375826"/>
                </a:cubicBezTo>
                <a:cubicBezTo>
                  <a:pt x="151139" y="370967"/>
                  <a:pt x="150766" y="352420"/>
                  <a:pt x="141515" y="343169"/>
                </a:cubicBezTo>
                <a:cubicBezTo>
                  <a:pt x="108564" y="310218"/>
                  <a:pt x="102679" y="312081"/>
                  <a:pt x="65315" y="299626"/>
                </a:cubicBezTo>
                <a:lnTo>
                  <a:pt x="21772" y="256083"/>
                </a:lnTo>
                <a:lnTo>
                  <a:pt x="0" y="234312"/>
                </a:lnTo>
                <a:cubicBezTo>
                  <a:pt x="3629" y="216169"/>
                  <a:pt x="623" y="195278"/>
                  <a:pt x="10886" y="179883"/>
                </a:cubicBezTo>
                <a:cubicBezTo>
                  <a:pt x="17251" y="170336"/>
                  <a:pt x="35429" y="177112"/>
                  <a:pt x="43543" y="168998"/>
                </a:cubicBezTo>
                <a:cubicBezTo>
                  <a:pt x="51657" y="160884"/>
                  <a:pt x="46315" y="144455"/>
                  <a:pt x="54429" y="136341"/>
                </a:cubicBezTo>
                <a:cubicBezTo>
                  <a:pt x="62543" y="128227"/>
                  <a:pt x="76823" y="130587"/>
                  <a:pt x="87086" y="125455"/>
                </a:cubicBezTo>
                <a:cubicBezTo>
                  <a:pt x="91676" y="123160"/>
                  <a:pt x="94343" y="118198"/>
                  <a:pt x="97972" y="114569"/>
                </a:cubicBezTo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7260771" y="4071257"/>
            <a:ext cx="566058" cy="849312"/>
          </a:xfrm>
          <a:custGeom>
            <a:avLst/>
            <a:gdLst>
              <a:gd name="connsiteX0" fmla="*/ 87086 w 566058"/>
              <a:gd name="connsiteY0" fmla="*/ 21772 h 849312"/>
              <a:gd name="connsiteX1" fmla="*/ 163286 w 566058"/>
              <a:gd name="connsiteY1" fmla="*/ 0 h 849312"/>
              <a:gd name="connsiteX2" fmla="*/ 206829 w 566058"/>
              <a:gd name="connsiteY2" fmla="*/ 10886 h 849312"/>
              <a:gd name="connsiteX3" fmla="*/ 217715 w 566058"/>
              <a:gd name="connsiteY3" fmla="*/ 108857 h 849312"/>
              <a:gd name="connsiteX4" fmla="*/ 261258 w 566058"/>
              <a:gd name="connsiteY4" fmla="*/ 119743 h 849312"/>
              <a:gd name="connsiteX5" fmla="*/ 315686 w 566058"/>
              <a:gd name="connsiteY5" fmla="*/ 130629 h 849312"/>
              <a:gd name="connsiteX6" fmla="*/ 337458 w 566058"/>
              <a:gd name="connsiteY6" fmla="*/ 217714 h 849312"/>
              <a:gd name="connsiteX7" fmla="*/ 359229 w 566058"/>
              <a:gd name="connsiteY7" fmla="*/ 250372 h 849312"/>
              <a:gd name="connsiteX8" fmla="*/ 370115 w 566058"/>
              <a:gd name="connsiteY8" fmla="*/ 293914 h 849312"/>
              <a:gd name="connsiteX9" fmla="*/ 402772 w 566058"/>
              <a:gd name="connsiteY9" fmla="*/ 304800 h 849312"/>
              <a:gd name="connsiteX10" fmla="*/ 435429 w 566058"/>
              <a:gd name="connsiteY10" fmla="*/ 402772 h 849312"/>
              <a:gd name="connsiteX11" fmla="*/ 446315 w 566058"/>
              <a:gd name="connsiteY11" fmla="*/ 478972 h 849312"/>
              <a:gd name="connsiteX12" fmla="*/ 457200 w 566058"/>
              <a:gd name="connsiteY12" fmla="*/ 446314 h 849312"/>
              <a:gd name="connsiteX13" fmla="*/ 446315 w 566058"/>
              <a:gd name="connsiteY13" fmla="*/ 402772 h 849312"/>
              <a:gd name="connsiteX14" fmla="*/ 457200 w 566058"/>
              <a:gd name="connsiteY14" fmla="*/ 304800 h 849312"/>
              <a:gd name="connsiteX15" fmla="*/ 511629 w 566058"/>
              <a:gd name="connsiteY15" fmla="*/ 326572 h 849312"/>
              <a:gd name="connsiteX16" fmla="*/ 533400 w 566058"/>
              <a:gd name="connsiteY16" fmla="*/ 413657 h 849312"/>
              <a:gd name="connsiteX17" fmla="*/ 522515 w 566058"/>
              <a:gd name="connsiteY17" fmla="*/ 511629 h 849312"/>
              <a:gd name="connsiteX18" fmla="*/ 511629 w 566058"/>
              <a:gd name="connsiteY18" fmla="*/ 598714 h 849312"/>
              <a:gd name="connsiteX19" fmla="*/ 522515 w 566058"/>
              <a:gd name="connsiteY19" fmla="*/ 740229 h 849312"/>
              <a:gd name="connsiteX20" fmla="*/ 533400 w 566058"/>
              <a:gd name="connsiteY20" fmla="*/ 783772 h 849312"/>
              <a:gd name="connsiteX21" fmla="*/ 566058 w 566058"/>
              <a:gd name="connsiteY21" fmla="*/ 816429 h 849312"/>
              <a:gd name="connsiteX22" fmla="*/ 424543 w 566058"/>
              <a:gd name="connsiteY22" fmla="*/ 816429 h 849312"/>
              <a:gd name="connsiteX23" fmla="*/ 402772 w 566058"/>
              <a:gd name="connsiteY23" fmla="*/ 794657 h 849312"/>
              <a:gd name="connsiteX24" fmla="*/ 391886 w 566058"/>
              <a:gd name="connsiteY24" fmla="*/ 762000 h 849312"/>
              <a:gd name="connsiteX25" fmla="*/ 359229 w 566058"/>
              <a:gd name="connsiteY25" fmla="*/ 740229 h 849312"/>
              <a:gd name="connsiteX26" fmla="*/ 337458 w 566058"/>
              <a:gd name="connsiteY26" fmla="*/ 718457 h 849312"/>
              <a:gd name="connsiteX27" fmla="*/ 304800 w 566058"/>
              <a:gd name="connsiteY27" fmla="*/ 609600 h 849312"/>
              <a:gd name="connsiteX28" fmla="*/ 293915 w 566058"/>
              <a:gd name="connsiteY28" fmla="*/ 566057 h 849312"/>
              <a:gd name="connsiteX29" fmla="*/ 272143 w 566058"/>
              <a:gd name="connsiteY29" fmla="*/ 500743 h 849312"/>
              <a:gd name="connsiteX30" fmla="*/ 250372 w 566058"/>
              <a:gd name="connsiteY30" fmla="*/ 359229 h 849312"/>
              <a:gd name="connsiteX31" fmla="*/ 206829 w 566058"/>
              <a:gd name="connsiteY31" fmla="*/ 293914 h 849312"/>
              <a:gd name="connsiteX32" fmla="*/ 174172 w 566058"/>
              <a:gd name="connsiteY32" fmla="*/ 283029 h 849312"/>
              <a:gd name="connsiteX33" fmla="*/ 130629 w 566058"/>
              <a:gd name="connsiteY33" fmla="*/ 250372 h 849312"/>
              <a:gd name="connsiteX34" fmla="*/ 97972 w 566058"/>
              <a:gd name="connsiteY34" fmla="*/ 239486 h 849312"/>
              <a:gd name="connsiteX35" fmla="*/ 76200 w 566058"/>
              <a:gd name="connsiteY35" fmla="*/ 206829 h 849312"/>
              <a:gd name="connsiteX36" fmla="*/ 43543 w 566058"/>
              <a:gd name="connsiteY36" fmla="*/ 185057 h 849312"/>
              <a:gd name="connsiteX37" fmla="*/ 21772 w 566058"/>
              <a:gd name="connsiteY37" fmla="*/ 108857 h 849312"/>
              <a:gd name="connsiteX38" fmla="*/ 0 w 566058"/>
              <a:gd name="connsiteY38" fmla="*/ 76200 h 849312"/>
              <a:gd name="connsiteX39" fmla="*/ 21772 w 566058"/>
              <a:gd name="connsiteY39" fmla="*/ 54429 h 849312"/>
              <a:gd name="connsiteX40" fmla="*/ 87086 w 566058"/>
              <a:gd name="connsiteY40" fmla="*/ 43543 h 849312"/>
              <a:gd name="connsiteX41" fmla="*/ 87086 w 566058"/>
              <a:gd name="connsiteY41" fmla="*/ 21772 h 849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66058" h="849312">
                <a:moveTo>
                  <a:pt x="87086" y="21772"/>
                </a:moveTo>
                <a:cubicBezTo>
                  <a:pt x="99786" y="14515"/>
                  <a:pt x="149617" y="0"/>
                  <a:pt x="163286" y="0"/>
                </a:cubicBezTo>
                <a:cubicBezTo>
                  <a:pt x="178247" y="0"/>
                  <a:pt x="192315" y="7257"/>
                  <a:pt x="206829" y="10886"/>
                </a:cubicBezTo>
                <a:cubicBezTo>
                  <a:pt x="210458" y="43543"/>
                  <a:pt x="203020" y="79468"/>
                  <a:pt x="217715" y="108857"/>
                </a:cubicBezTo>
                <a:cubicBezTo>
                  <a:pt x="224406" y="122239"/>
                  <a:pt x="246653" y="116497"/>
                  <a:pt x="261258" y="119743"/>
                </a:cubicBezTo>
                <a:cubicBezTo>
                  <a:pt x="279319" y="123757"/>
                  <a:pt x="297543" y="127000"/>
                  <a:pt x="315686" y="130629"/>
                </a:cubicBezTo>
                <a:cubicBezTo>
                  <a:pt x="319827" y="151334"/>
                  <a:pt x="326300" y="195397"/>
                  <a:pt x="337458" y="217714"/>
                </a:cubicBezTo>
                <a:cubicBezTo>
                  <a:pt x="343309" y="229416"/>
                  <a:pt x="351972" y="239486"/>
                  <a:pt x="359229" y="250372"/>
                </a:cubicBezTo>
                <a:cubicBezTo>
                  <a:pt x="362858" y="264886"/>
                  <a:pt x="360769" y="282232"/>
                  <a:pt x="370115" y="293914"/>
                </a:cubicBezTo>
                <a:cubicBezTo>
                  <a:pt x="377283" y="302874"/>
                  <a:pt x="396868" y="294961"/>
                  <a:pt x="402772" y="304800"/>
                </a:cubicBezTo>
                <a:cubicBezTo>
                  <a:pt x="420483" y="334318"/>
                  <a:pt x="435429" y="402772"/>
                  <a:pt x="435429" y="402772"/>
                </a:cubicBezTo>
                <a:cubicBezTo>
                  <a:pt x="439058" y="428172"/>
                  <a:pt x="434840" y="456023"/>
                  <a:pt x="446315" y="478972"/>
                </a:cubicBezTo>
                <a:cubicBezTo>
                  <a:pt x="451447" y="489235"/>
                  <a:pt x="457200" y="457789"/>
                  <a:pt x="457200" y="446314"/>
                </a:cubicBezTo>
                <a:cubicBezTo>
                  <a:pt x="457200" y="431353"/>
                  <a:pt x="449943" y="417286"/>
                  <a:pt x="446315" y="402772"/>
                </a:cubicBezTo>
                <a:cubicBezTo>
                  <a:pt x="449943" y="370115"/>
                  <a:pt x="435816" y="329748"/>
                  <a:pt x="457200" y="304800"/>
                </a:cubicBezTo>
                <a:cubicBezTo>
                  <a:pt x="469917" y="289964"/>
                  <a:pt x="500423" y="310564"/>
                  <a:pt x="511629" y="326572"/>
                </a:cubicBezTo>
                <a:cubicBezTo>
                  <a:pt x="528788" y="351085"/>
                  <a:pt x="526143" y="384629"/>
                  <a:pt x="533400" y="413657"/>
                </a:cubicBezTo>
                <a:cubicBezTo>
                  <a:pt x="491658" y="476270"/>
                  <a:pt x="522515" y="413854"/>
                  <a:pt x="522515" y="511629"/>
                </a:cubicBezTo>
                <a:cubicBezTo>
                  <a:pt x="522515" y="540883"/>
                  <a:pt x="515258" y="569686"/>
                  <a:pt x="511629" y="598714"/>
                </a:cubicBezTo>
                <a:cubicBezTo>
                  <a:pt x="515258" y="645886"/>
                  <a:pt x="516987" y="693242"/>
                  <a:pt x="522515" y="740229"/>
                </a:cubicBezTo>
                <a:cubicBezTo>
                  <a:pt x="524263" y="755088"/>
                  <a:pt x="525977" y="770782"/>
                  <a:pt x="533400" y="783772"/>
                </a:cubicBezTo>
                <a:cubicBezTo>
                  <a:pt x="541038" y="797138"/>
                  <a:pt x="555172" y="805543"/>
                  <a:pt x="566058" y="816429"/>
                </a:cubicBezTo>
                <a:cubicBezTo>
                  <a:pt x="460015" y="842939"/>
                  <a:pt x="506754" y="849312"/>
                  <a:pt x="424543" y="816429"/>
                </a:cubicBezTo>
                <a:cubicBezTo>
                  <a:pt x="417286" y="809172"/>
                  <a:pt x="408052" y="803458"/>
                  <a:pt x="402772" y="794657"/>
                </a:cubicBezTo>
                <a:cubicBezTo>
                  <a:pt x="396868" y="784818"/>
                  <a:pt x="399054" y="770960"/>
                  <a:pt x="391886" y="762000"/>
                </a:cubicBezTo>
                <a:cubicBezTo>
                  <a:pt x="383713" y="751784"/>
                  <a:pt x="369445" y="748402"/>
                  <a:pt x="359229" y="740229"/>
                </a:cubicBezTo>
                <a:cubicBezTo>
                  <a:pt x="351215" y="733818"/>
                  <a:pt x="344715" y="725714"/>
                  <a:pt x="337458" y="718457"/>
                </a:cubicBezTo>
                <a:cubicBezTo>
                  <a:pt x="312363" y="618079"/>
                  <a:pt x="344561" y="742137"/>
                  <a:pt x="304800" y="609600"/>
                </a:cubicBezTo>
                <a:cubicBezTo>
                  <a:pt x="300501" y="595270"/>
                  <a:pt x="298214" y="580387"/>
                  <a:pt x="293915" y="566057"/>
                </a:cubicBezTo>
                <a:cubicBezTo>
                  <a:pt x="287321" y="544076"/>
                  <a:pt x="272143" y="500743"/>
                  <a:pt x="272143" y="500743"/>
                </a:cubicBezTo>
                <a:cubicBezTo>
                  <a:pt x="271650" y="496801"/>
                  <a:pt x="258972" y="378148"/>
                  <a:pt x="250372" y="359229"/>
                </a:cubicBezTo>
                <a:cubicBezTo>
                  <a:pt x="239544" y="335408"/>
                  <a:pt x="231653" y="302188"/>
                  <a:pt x="206829" y="293914"/>
                </a:cubicBezTo>
                <a:lnTo>
                  <a:pt x="174172" y="283029"/>
                </a:lnTo>
                <a:cubicBezTo>
                  <a:pt x="159658" y="272143"/>
                  <a:pt x="146381" y="259373"/>
                  <a:pt x="130629" y="250372"/>
                </a:cubicBezTo>
                <a:cubicBezTo>
                  <a:pt x="120666" y="244679"/>
                  <a:pt x="106932" y="246654"/>
                  <a:pt x="97972" y="239486"/>
                </a:cubicBezTo>
                <a:cubicBezTo>
                  <a:pt x="87756" y="231313"/>
                  <a:pt x="85451" y="216080"/>
                  <a:pt x="76200" y="206829"/>
                </a:cubicBezTo>
                <a:cubicBezTo>
                  <a:pt x="66949" y="197578"/>
                  <a:pt x="54429" y="192314"/>
                  <a:pt x="43543" y="185057"/>
                </a:cubicBezTo>
                <a:cubicBezTo>
                  <a:pt x="40054" y="171101"/>
                  <a:pt x="29582" y="124477"/>
                  <a:pt x="21772" y="108857"/>
                </a:cubicBezTo>
                <a:cubicBezTo>
                  <a:pt x="15921" y="97155"/>
                  <a:pt x="7257" y="87086"/>
                  <a:pt x="0" y="76200"/>
                </a:cubicBezTo>
                <a:cubicBezTo>
                  <a:pt x="7257" y="68943"/>
                  <a:pt x="12162" y="58033"/>
                  <a:pt x="21772" y="54429"/>
                </a:cubicBezTo>
                <a:cubicBezTo>
                  <a:pt x="42438" y="46679"/>
                  <a:pt x="67922" y="54494"/>
                  <a:pt x="87086" y="43543"/>
                </a:cubicBezTo>
                <a:cubicBezTo>
                  <a:pt x="150260" y="7444"/>
                  <a:pt x="74386" y="29029"/>
                  <a:pt x="87086" y="21772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শ</a:t>
            </a:r>
            <a:endParaRPr lang="en-US" dirty="0"/>
          </a:p>
        </p:txBody>
      </p:sp>
      <p:sp>
        <p:nvSpPr>
          <p:cNvPr id="23" name="Freeform 22"/>
          <p:cNvSpPr/>
          <p:nvPr/>
        </p:nvSpPr>
        <p:spPr>
          <a:xfrm>
            <a:off x="6716486" y="3428482"/>
            <a:ext cx="523930" cy="610118"/>
          </a:xfrm>
          <a:custGeom>
            <a:avLst/>
            <a:gdLst>
              <a:gd name="connsiteX0" fmla="*/ 97971 w 523930"/>
              <a:gd name="connsiteY0" fmla="*/ 54947 h 610118"/>
              <a:gd name="connsiteX1" fmla="*/ 174171 w 523930"/>
              <a:gd name="connsiteY1" fmla="*/ 33175 h 610118"/>
              <a:gd name="connsiteX2" fmla="*/ 217714 w 523930"/>
              <a:gd name="connsiteY2" fmla="*/ 11404 h 610118"/>
              <a:gd name="connsiteX3" fmla="*/ 315685 w 523930"/>
              <a:gd name="connsiteY3" fmla="*/ 65832 h 610118"/>
              <a:gd name="connsiteX4" fmla="*/ 337457 w 523930"/>
              <a:gd name="connsiteY4" fmla="*/ 87604 h 610118"/>
              <a:gd name="connsiteX5" fmla="*/ 348343 w 523930"/>
              <a:gd name="connsiteY5" fmla="*/ 120261 h 610118"/>
              <a:gd name="connsiteX6" fmla="*/ 381000 w 523930"/>
              <a:gd name="connsiteY6" fmla="*/ 152918 h 610118"/>
              <a:gd name="connsiteX7" fmla="*/ 413657 w 523930"/>
              <a:gd name="connsiteY7" fmla="*/ 250889 h 610118"/>
              <a:gd name="connsiteX8" fmla="*/ 424543 w 523930"/>
              <a:gd name="connsiteY8" fmla="*/ 327089 h 610118"/>
              <a:gd name="connsiteX9" fmla="*/ 457200 w 523930"/>
              <a:gd name="connsiteY9" fmla="*/ 414175 h 610118"/>
              <a:gd name="connsiteX10" fmla="*/ 500743 w 523930"/>
              <a:gd name="connsiteY10" fmla="*/ 512147 h 610118"/>
              <a:gd name="connsiteX11" fmla="*/ 500743 w 523930"/>
              <a:gd name="connsiteY11" fmla="*/ 588347 h 610118"/>
              <a:gd name="connsiteX12" fmla="*/ 435428 w 523930"/>
              <a:gd name="connsiteY12" fmla="*/ 610118 h 610118"/>
              <a:gd name="connsiteX13" fmla="*/ 250371 w 523930"/>
              <a:gd name="connsiteY13" fmla="*/ 566575 h 610118"/>
              <a:gd name="connsiteX14" fmla="*/ 206828 w 523930"/>
              <a:gd name="connsiteY14" fmla="*/ 555689 h 610118"/>
              <a:gd name="connsiteX15" fmla="*/ 239485 w 523930"/>
              <a:gd name="connsiteY15" fmla="*/ 457718 h 610118"/>
              <a:gd name="connsiteX16" fmla="*/ 283028 w 523930"/>
              <a:gd name="connsiteY16" fmla="*/ 435947 h 610118"/>
              <a:gd name="connsiteX17" fmla="*/ 239485 w 523930"/>
              <a:gd name="connsiteY17" fmla="*/ 348861 h 610118"/>
              <a:gd name="connsiteX18" fmla="*/ 217714 w 523930"/>
              <a:gd name="connsiteY18" fmla="*/ 327089 h 610118"/>
              <a:gd name="connsiteX19" fmla="*/ 97971 w 523930"/>
              <a:gd name="connsiteY19" fmla="*/ 283547 h 610118"/>
              <a:gd name="connsiteX20" fmla="*/ 32657 w 523930"/>
              <a:gd name="connsiteY20" fmla="*/ 240004 h 610118"/>
              <a:gd name="connsiteX21" fmla="*/ 10885 w 523930"/>
              <a:gd name="connsiteY21" fmla="*/ 272661 h 610118"/>
              <a:gd name="connsiteX22" fmla="*/ 21771 w 523930"/>
              <a:gd name="connsiteY22" fmla="*/ 305318 h 610118"/>
              <a:gd name="connsiteX23" fmla="*/ 0 w 523930"/>
              <a:gd name="connsiteY23" fmla="*/ 229118 h 610118"/>
              <a:gd name="connsiteX24" fmla="*/ 21771 w 523930"/>
              <a:gd name="connsiteY24" fmla="*/ 120261 h 610118"/>
              <a:gd name="connsiteX25" fmla="*/ 32657 w 523930"/>
              <a:gd name="connsiteY25" fmla="*/ 87604 h 610118"/>
              <a:gd name="connsiteX26" fmla="*/ 65314 w 523930"/>
              <a:gd name="connsiteY26" fmla="*/ 76718 h 610118"/>
              <a:gd name="connsiteX27" fmla="*/ 108857 w 523930"/>
              <a:gd name="connsiteY27" fmla="*/ 54947 h 610118"/>
              <a:gd name="connsiteX28" fmla="*/ 163285 w 523930"/>
              <a:gd name="connsiteY28" fmla="*/ 44061 h 610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523930" h="610118">
                <a:moveTo>
                  <a:pt x="97971" y="54947"/>
                </a:moveTo>
                <a:cubicBezTo>
                  <a:pt x="120070" y="49422"/>
                  <a:pt x="152305" y="42546"/>
                  <a:pt x="174171" y="33175"/>
                </a:cubicBezTo>
                <a:cubicBezTo>
                  <a:pt x="189086" y="26783"/>
                  <a:pt x="203200" y="18661"/>
                  <a:pt x="217714" y="11404"/>
                </a:cubicBezTo>
                <a:cubicBezTo>
                  <a:pt x="365874" y="48443"/>
                  <a:pt x="276187" y="0"/>
                  <a:pt x="315685" y="65832"/>
                </a:cubicBezTo>
                <a:cubicBezTo>
                  <a:pt x="320965" y="74633"/>
                  <a:pt x="330200" y="80347"/>
                  <a:pt x="337457" y="87604"/>
                </a:cubicBezTo>
                <a:cubicBezTo>
                  <a:pt x="341086" y="98490"/>
                  <a:pt x="341978" y="110714"/>
                  <a:pt x="348343" y="120261"/>
                </a:cubicBezTo>
                <a:cubicBezTo>
                  <a:pt x="356882" y="133070"/>
                  <a:pt x="374115" y="139149"/>
                  <a:pt x="381000" y="152918"/>
                </a:cubicBezTo>
                <a:cubicBezTo>
                  <a:pt x="396395" y="183707"/>
                  <a:pt x="413657" y="250889"/>
                  <a:pt x="413657" y="250889"/>
                </a:cubicBezTo>
                <a:cubicBezTo>
                  <a:pt x="417286" y="276289"/>
                  <a:pt x="419511" y="301929"/>
                  <a:pt x="424543" y="327089"/>
                </a:cubicBezTo>
                <a:cubicBezTo>
                  <a:pt x="428140" y="345075"/>
                  <a:pt x="454099" y="405646"/>
                  <a:pt x="457200" y="414175"/>
                </a:cubicBezTo>
                <a:cubicBezTo>
                  <a:pt x="488292" y="499676"/>
                  <a:pt x="463286" y="455962"/>
                  <a:pt x="500743" y="512147"/>
                </a:cubicBezTo>
                <a:cubicBezTo>
                  <a:pt x="504539" y="527331"/>
                  <a:pt x="523930" y="571784"/>
                  <a:pt x="500743" y="588347"/>
                </a:cubicBezTo>
                <a:cubicBezTo>
                  <a:pt x="482068" y="601686"/>
                  <a:pt x="435428" y="610118"/>
                  <a:pt x="435428" y="610118"/>
                </a:cubicBezTo>
                <a:cubicBezTo>
                  <a:pt x="336991" y="590430"/>
                  <a:pt x="398944" y="603718"/>
                  <a:pt x="250371" y="566575"/>
                </a:cubicBezTo>
                <a:lnTo>
                  <a:pt x="206828" y="555689"/>
                </a:lnTo>
                <a:cubicBezTo>
                  <a:pt x="212460" y="521898"/>
                  <a:pt x="209860" y="482405"/>
                  <a:pt x="239485" y="457718"/>
                </a:cubicBezTo>
                <a:cubicBezTo>
                  <a:pt x="251951" y="447329"/>
                  <a:pt x="268514" y="443204"/>
                  <a:pt x="283028" y="435947"/>
                </a:cubicBezTo>
                <a:cubicBezTo>
                  <a:pt x="302028" y="378947"/>
                  <a:pt x="302028" y="411404"/>
                  <a:pt x="239485" y="348861"/>
                </a:cubicBezTo>
                <a:lnTo>
                  <a:pt x="217714" y="327089"/>
                </a:lnTo>
                <a:cubicBezTo>
                  <a:pt x="192303" y="250859"/>
                  <a:pt x="227756" y="324105"/>
                  <a:pt x="97971" y="283547"/>
                </a:cubicBezTo>
                <a:cubicBezTo>
                  <a:pt x="72996" y="275742"/>
                  <a:pt x="32657" y="240004"/>
                  <a:pt x="32657" y="240004"/>
                </a:cubicBezTo>
                <a:cubicBezTo>
                  <a:pt x="25400" y="250890"/>
                  <a:pt x="13036" y="259756"/>
                  <a:pt x="10885" y="272661"/>
                </a:cubicBezTo>
                <a:cubicBezTo>
                  <a:pt x="8999" y="283979"/>
                  <a:pt x="24554" y="316450"/>
                  <a:pt x="21771" y="305318"/>
                </a:cubicBezTo>
                <a:cubicBezTo>
                  <a:pt x="15365" y="279690"/>
                  <a:pt x="7257" y="254518"/>
                  <a:pt x="0" y="229118"/>
                </a:cubicBezTo>
                <a:cubicBezTo>
                  <a:pt x="7257" y="192832"/>
                  <a:pt x="13450" y="156318"/>
                  <a:pt x="21771" y="120261"/>
                </a:cubicBezTo>
                <a:cubicBezTo>
                  <a:pt x="24351" y="109080"/>
                  <a:pt x="24543" y="95718"/>
                  <a:pt x="32657" y="87604"/>
                </a:cubicBezTo>
                <a:cubicBezTo>
                  <a:pt x="40771" y="79490"/>
                  <a:pt x="54767" y="81238"/>
                  <a:pt x="65314" y="76718"/>
                </a:cubicBezTo>
                <a:cubicBezTo>
                  <a:pt x="80229" y="70326"/>
                  <a:pt x="93663" y="60645"/>
                  <a:pt x="108857" y="54947"/>
                </a:cubicBezTo>
                <a:cubicBezTo>
                  <a:pt x="140233" y="43181"/>
                  <a:pt x="141243" y="44061"/>
                  <a:pt x="163285" y="44061"/>
                </a:cubicBezTo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0" y="1066800"/>
            <a:ext cx="487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u="sng" dirty="0" smtClean="0"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6000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25908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তাঁতশিল্পের মৌলিক বৈশিষ্ট্য বাংলাদেশের কোন জেলায় দেখা যায়।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457200"/>
            <a:ext cx="4038600" cy="3886200"/>
          </a:xfrm>
          <a:prstGeom prst="rect">
            <a:avLst/>
          </a:prstGeom>
        </p:spPr>
      </p:pic>
      <p:pic>
        <p:nvPicPr>
          <p:cNvPr id="6" name="Picture 5" descr="koma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457200"/>
            <a:ext cx="4267200" cy="38195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4572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বাঁশ ও বেতের তৈরী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0200" y="44958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মাটির তৈরী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0" y="1066800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29718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কুটিরশিল্প কীভাবে আমাদের বেকার সমস্যা হ্রাস করতে পারে-ব্যাখ্যা কর।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0" y="1219200"/>
            <a:ext cx="50292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u="sng" dirty="0" smtClean="0">
                <a:latin typeface="NikoshBAN" pitchFamily="2" charset="0"/>
                <a:cs typeface="NikoshBAN" pitchFamily="2" charset="0"/>
              </a:rPr>
              <a:t>মূল্যায়ন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১।লেখক কত সালে জন্ম গ্রহন করনে?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২।ঐতিহ্য শব্দের অর্থ কি?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৩।লোকশিল্প কাকে বলে?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৪।টেপা পুতুল কেন বলা হয়?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0" y="1143000"/>
            <a:ext cx="541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u="sng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5400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30480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তোমাদের বাড়িতে নিত্য ব্যবহৃত কুটিরশিল্প পন্যের তালিকা তৈরী কর।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" y="1434673"/>
            <a:ext cx="8991600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700" b="1" dirty="0" smtClean="0">
                <a:ln w="18000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3124200" y="609600"/>
            <a:ext cx="2743200" cy="14478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581400" y="1219200"/>
            <a:ext cx="190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6670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মোছাঃ রোকসানা আফরোজ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সহকারি শিক্ষক (কম্পিউটার)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বোনারপাড়া ইসলামিয়া উচ্চ বিদ্যালয়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26670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শ্রেণিঃঅষ্টম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বিষয়ঃ বাংলা প্রথম প্রত্র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সময়ঃ ৫০ মিনিট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তারিখঃ ০৯-০৪-২০১৩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581400" y="3581400"/>
            <a:ext cx="1676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467100" y="3619500"/>
            <a:ext cx="20574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3810000" y="3581400"/>
            <a:ext cx="152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to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81001"/>
            <a:ext cx="3886200" cy="3429000"/>
          </a:xfrm>
          <a:prstGeom prst="rect">
            <a:avLst/>
          </a:prstGeom>
        </p:spPr>
      </p:pic>
      <p:pic>
        <p:nvPicPr>
          <p:cNvPr id="3" name="Picture 2" descr="Shakher har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381001"/>
            <a:ext cx="4343400" cy="3428999"/>
          </a:xfrm>
          <a:prstGeom prst="rect">
            <a:avLst/>
          </a:prstGeom>
        </p:spPr>
      </p:pic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3886200"/>
            <a:ext cx="3886200" cy="2743200"/>
          </a:xfrm>
          <a:prstGeom prst="rect">
            <a:avLst/>
          </a:prstGeom>
        </p:spPr>
      </p:pic>
      <p:pic>
        <p:nvPicPr>
          <p:cNvPr id="5" name="Picture 4" descr="kom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3886200"/>
            <a:ext cx="434340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iroma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533400"/>
            <a:ext cx="8001000" cy="5715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09800" y="2438400"/>
            <a:ext cx="4343400" cy="923330"/>
          </a:xfrm>
          <a:prstGeom prst="rect">
            <a:avLst/>
          </a:prstGeom>
          <a:noFill/>
          <a:ln>
            <a:noFill/>
            <a:prstDash val="dash"/>
          </a:ln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আমাদের লোকশিল্প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64692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274320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5600" y="33528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কামরুল হাসান</a:t>
            </a:r>
            <a:endParaRPr lang="en-US" sz="4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0"/>
            <a:ext cx="80772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u="sng" dirty="0" smtClean="0"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r>
              <a:rPr lang="bn-BD" sz="3600" dirty="0" smtClean="0">
                <a:latin typeface="Algerian"/>
                <a:cs typeface="NikoshBAN" pitchFamily="2" charset="0"/>
              </a:rPr>
              <a:t>এই পাঠ শেষে--</a:t>
            </a:r>
          </a:p>
          <a:p>
            <a:r>
              <a:rPr lang="bn-BD" sz="3600" dirty="0" smtClean="0">
                <a:latin typeface="Algerian"/>
                <a:cs typeface="NikoshBAN" pitchFamily="2" charset="0"/>
              </a:rPr>
              <a:t>#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কঠিন শব্দের বানান,অর্থ ও বাক্য গঠন করতে পারবে।</a:t>
            </a:r>
          </a:p>
          <a:p>
            <a:r>
              <a:rPr lang="bn-BD" sz="3600" dirty="0" smtClean="0">
                <a:latin typeface="Algerian"/>
                <a:cs typeface="NikoshBAN" pitchFamily="2" charset="0"/>
              </a:rPr>
              <a:t>#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লোক শিল্পের সংজ্ঞা বলতে ও লিখতে পারবে।</a:t>
            </a:r>
          </a:p>
          <a:p>
            <a:r>
              <a:rPr lang="bn-BD" sz="3600" dirty="0" smtClean="0">
                <a:latin typeface="Algerian"/>
                <a:cs typeface="NikoshBAN" pitchFamily="2" charset="0"/>
              </a:rPr>
              <a:t>#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বাংলাদেশর বিভিন্ন অঞ্চলের লোকশিল্প ও লোকঐতিহ্য বর্ণনা করতে পারবে।</a:t>
            </a:r>
          </a:p>
          <a:p>
            <a:r>
              <a:rPr lang="bn-BD" sz="3600" dirty="0" smtClean="0">
                <a:latin typeface="Algerian"/>
                <a:cs typeface="NikoshBAN" pitchFamily="2" charset="0"/>
              </a:rPr>
              <a:t>#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প্রবন্ধটির মূলভাব বর্ণনা করতে পারবে।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k.jpg"/>
          <p:cNvPicPr>
            <a:picLocks noChangeAspect="1"/>
          </p:cNvPicPr>
          <p:nvPr/>
        </p:nvPicPr>
        <p:blipFill>
          <a:blip r:embed="rId2"/>
          <a:srcRect l="4546" t="4167" r="4545" b="12500"/>
          <a:stretch>
            <a:fillRect/>
          </a:stretch>
        </p:blipFill>
        <p:spPr>
          <a:xfrm>
            <a:off x="152400" y="76200"/>
            <a:ext cx="4876800" cy="5715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5" name="Left Arrow 14"/>
          <p:cNvSpPr/>
          <p:nvPr/>
        </p:nvSpPr>
        <p:spPr>
          <a:xfrm>
            <a:off x="5257800" y="228600"/>
            <a:ext cx="3200400" cy="1447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2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জন্ম-১৯২</a:t>
            </a:r>
            <a:r>
              <a:rPr lang="en-US" sz="2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1</a:t>
            </a:r>
            <a:r>
              <a:rPr lang="bn-BD" sz="2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খ্রিষ্টাব্দে কলকাতায় </a:t>
            </a:r>
            <a:endParaRPr lang="en-US" sz="20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/>
          </a:p>
        </p:txBody>
      </p:sp>
      <p:sp>
        <p:nvSpPr>
          <p:cNvPr id="16" name="Left Arrow 15"/>
          <p:cNvSpPr/>
          <p:nvPr/>
        </p:nvSpPr>
        <p:spPr>
          <a:xfrm>
            <a:off x="5257800" y="1752600"/>
            <a:ext cx="3124200" cy="1447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কর্ম জীবন</a:t>
            </a:r>
          </a:p>
          <a:p>
            <a:r>
              <a:rPr lang="bn-BD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অধ্যাপনা,নকশাবিদ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5867400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কামরুল হাসান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5257800" y="3429000"/>
            <a:ext cx="3200400" cy="1600200"/>
          </a:xfrm>
          <a:prstGeom prst="lef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867400" y="38862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বিখ্যাত গ্রন্থ-বাংলাদেশের শিল্প আন্দোলন ও আমার কথা</a:t>
            </a:r>
            <a:endParaRPr lang="en-US" dirty="0"/>
          </a:p>
        </p:txBody>
      </p:sp>
      <p:sp>
        <p:nvSpPr>
          <p:cNvPr id="20" name="Left Arrow 19"/>
          <p:cNvSpPr/>
          <p:nvPr/>
        </p:nvSpPr>
        <p:spPr>
          <a:xfrm>
            <a:off x="5334000" y="5181600"/>
            <a:ext cx="3276600" cy="13716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867400" y="55626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মৃত্যু-১৯৮৮ খ্রিঃ ২রা ফেব্রুয়ারি ঢাকায়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0" grpId="0"/>
      <p:bldP spid="13" grpId="0" animBg="1"/>
      <p:bldP spid="14" grpId="0"/>
      <p:bldP spid="20" grpId="0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bn-BD" u="sng" dirty="0" smtClean="0">
                <a:latin typeface="NikoshBAN" pitchFamily="2" charset="0"/>
                <a:cs typeface="NikoshBAN" pitchFamily="2" charset="0"/>
              </a:rPr>
              <a:t>শব্দার্থ</a:t>
            </a:r>
            <a:endParaRPr lang="en-US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4419600" y="1219200"/>
            <a:ext cx="4724400" cy="4953000"/>
          </a:xfrm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নিবিড়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ঘনিষ্ট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দক্ষতা-নিপুণতা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রেওয়াজ-রীতি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অনুপ্রেরণা-উৎসাহ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জীবনকথা-জীবনের কাহিনী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প্রতীকধর্মী-সংকেত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টেকসই-মজবুত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ঐতিহ্য-অতীতের গর্ব ও গৌরবের বস্তু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সংরক্ষণ-বিশেষভাবে রক্ষা করা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jamdan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66800"/>
            <a:ext cx="4724400" cy="46482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66800" y="5943600"/>
            <a:ext cx="365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জামদানি শাড়ি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57800" y="24384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নারায়ণগঞ্জ জেলার নওয়াপাড়া গ্রাম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19400" y="838200"/>
            <a:ext cx="403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u="sng" dirty="0" smtClean="0">
                <a:latin typeface="NikoshBAN" pitchFamily="2" charset="0"/>
                <a:cs typeface="NikoshBAN" pitchFamily="2" charset="0"/>
              </a:rPr>
              <a:t>একক কাজ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2971800"/>
            <a:ext cx="556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নারায়ণগঞ্জ জেলায় কোন শাড়ি তৈরী হয়?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308</TotalTime>
  <Words>201</Words>
  <Application>Microsoft Office PowerPoint</Application>
  <PresentationFormat>On-screen Show (4:3)</PresentationFormat>
  <Paragraphs>54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Slide 1</vt:lpstr>
      <vt:lpstr>Slide 2</vt:lpstr>
      <vt:lpstr>Slide 3</vt:lpstr>
      <vt:lpstr>Slide 4</vt:lpstr>
      <vt:lpstr>Slide 5</vt:lpstr>
      <vt:lpstr>Slide 6</vt:lpstr>
      <vt:lpstr>শব্দার্থ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acer</cp:lastModifiedBy>
  <cp:revision>157</cp:revision>
  <dcterms:created xsi:type="dcterms:W3CDTF">2006-08-16T00:00:00Z</dcterms:created>
  <dcterms:modified xsi:type="dcterms:W3CDTF">2013-04-13T07:32:46Z</dcterms:modified>
</cp:coreProperties>
</file>